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2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Josh\AppData\Local\Temp\wp_posts.csv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9800043744531929"/>
          <c:y val="0.19212962962962962"/>
          <c:w val="0.41111111111111104"/>
          <c:h val="0.68518518518518512"/>
        </c:manualLayout>
      </c:layout>
      <c:pieChart>
        <c:varyColors val="1"/>
        <c:ser>
          <c:idx val="0"/>
          <c:order val="0"/>
          <c:explosion val="31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Sheet1!$P$2:$P$5</c:f>
              <c:strCache>
                <c:ptCount val="4"/>
                <c:pt idx="0">
                  <c:v>Event Sources</c:v>
                </c:pt>
                <c:pt idx="1">
                  <c:v>external</c:v>
                </c:pt>
                <c:pt idx="2">
                  <c:v>internal</c:v>
                </c:pt>
                <c:pt idx="3">
                  <c:v>existing</c:v>
                </c:pt>
              </c:strCache>
            </c:strRef>
          </c:cat>
          <c:val>
            <c:numRef>
              <c:f>Sheet1!$Q$2:$Q$5</c:f>
              <c:numCache>
                <c:formatCode>General</c:formatCode>
                <c:ptCount val="4"/>
                <c:pt idx="1">
                  <c:v>6</c:v>
                </c:pt>
                <c:pt idx="2">
                  <c:v>4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delete val="1"/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[wp_posts.csv]wp_posts!PivotTable1</c:name>
    <c:fmtId val="6"/>
  </c:pivotSource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  <c:pivotFmt>
        <c:idx val="23"/>
        <c:marker>
          <c:symbol val="none"/>
        </c:marker>
      </c:pivotFmt>
      <c:pivotFmt>
        <c:idx val="24"/>
        <c:marker>
          <c:symbol val="none"/>
        </c:marker>
      </c:pivotFmt>
      <c:pivotFmt>
        <c:idx val="25"/>
        <c:marker>
          <c:symbol val="none"/>
        </c:marker>
      </c:pivotFmt>
      <c:pivotFmt>
        <c:idx val="26"/>
        <c:marker>
          <c:symbol val="none"/>
        </c:marker>
      </c:pivotFmt>
      <c:pivotFmt>
        <c:idx val="27"/>
      </c:pivotFmt>
      <c:pivotFmt>
        <c:idx val="28"/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wp_posts!$H$6</c:f>
              <c:strCache>
                <c:ptCount val="1"/>
                <c:pt idx="0">
                  <c:v>Total</c:v>
                </c:pt>
              </c:strCache>
            </c:strRef>
          </c:tx>
          <c:cat>
            <c:multiLvlStrRef>
              <c:f>wp_posts!$G$7:$G$21</c:f>
              <c:multiLvlStrCache>
                <c:ptCount val="12"/>
                <c:lvl>
                  <c:pt idx="0">
                    <c:v>Sep</c:v>
                  </c:pt>
                  <c:pt idx="1">
                    <c:v>Oct</c:v>
                  </c:pt>
                  <c:pt idx="2">
                    <c:v>Nov</c:v>
                  </c:pt>
                  <c:pt idx="3">
                    <c:v>Dec</c:v>
                  </c:pt>
                  <c:pt idx="4">
                    <c:v>Jan</c:v>
                  </c:pt>
                  <c:pt idx="5">
                    <c:v>Feb</c:v>
                  </c:pt>
                  <c:pt idx="6">
                    <c:v>Mar</c:v>
                  </c:pt>
                  <c:pt idx="7">
                    <c:v>Apr</c:v>
                  </c:pt>
                  <c:pt idx="8">
                    <c:v>May</c:v>
                  </c:pt>
                  <c:pt idx="9">
                    <c:v>Jun</c:v>
                  </c:pt>
                  <c:pt idx="10">
                    <c:v>Jul</c:v>
                  </c:pt>
                  <c:pt idx="11">
                    <c:v>Aug</c:v>
                  </c:pt>
                </c:lvl>
                <c:lvl>
                  <c:pt idx="0">
                    <c:v>2012</c:v>
                  </c:pt>
                  <c:pt idx="4">
                    <c:v>2013</c:v>
                  </c:pt>
                </c:lvl>
              </c:multiLvlStrCache>
            </c:multiLvlStrRef>
          </c:cat>
          <c:val>
            <c:numRef>
              <c:f>wp_posts!$H$7:$H$21</c:f>
              <c:numCache>
                <c:formatCode>General</c:formatCode>
                <c:ptCount val="12"/>
                <c:pt idx="0">
                  <c:v>58</c:v>
                </c:pt>
                <c:pt idx="1">
                  <c:v>24</c:v>
                </c:pt>
                <c:pt idx="2">
                  <c:v>119</c:v>
                </c:pt>
                <c:pt idx="3">
                  <c:v>298</c:v>
                </c:pt>
                <c:pt idx="4">
                  <c:v>249</c:v>
                </c:pt>
                <c:pt idx="5">
                  <c:v>244</c:v>
                </c:pt>
                <c:pt idx="6">
                  <c:v>315</c:v>
                </c:pt>
                <c:pt idx="7">
                  <c:v>280</c:v>
                </c:pt>
                <c:pt idx="8">
                  <c:v>364</c:v>
                </c:pt>
                <c:pt idx="9">
                  <c:v>221</c:v>
                </c:pt>
                <c:pt idx="10">
                  <c:v>235</c:v>
                </c:pt>
                <c:pt idx="11">
                  <c:v>221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265600"/>
        <c:axId val="33714688"/>
      </c:lineChart>
      <c:catAx>
        <c:axId val="66265600"/>
        <c:scaling>
          <c:orientation val="minMax"/>
        </c:scaling>
        <c:delete val="0"/>
        <c:axPos val="b"/>
        <c:majorTickMark val="out"/>
        <c:minorTickMark val="none"/>
        <c:tickLblPos val="nextTo"/>
        <c:crossAx val="33714688"/>
        <c:crosses val="autoZero"/>
        <c:auto val="1"/>
        <c:lblAlgn val="ctr"/>
        <c:lblOffset val="100"/>
        <c:noMultiLvlLbl val="0"/>
      </c:catAx>
      <c:valAx>
        <c:axId val="337146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6265600"/>
        <c:crosses val="autoZero"/>
        <c:crossBetween val="between"/>
      </c:valAx>
    </c:plotArea>
    <c:plotVisOnly val="1"/>
    <c:dispBlanksAs val="zero"/>
    <c:showDLblsOverMax val="0"/>
  </c:chart>
  <c:externalData r:id="rId1">
    <c:autoUpdate val="0"/>
  </c:externalData>
  <c:userShapes r:id="rId2"/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</c:extLst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0.65741</cdr:x>
      <cdr:y>0.30305</cdr:y>
    </cdr:from>
    <cdr:to>
      <cdr:x>0.75926</cdr:x>
      <cdr:y>0.63978</cdr:y>
    </cdr:to>
    <cdr:cxnSp macro="">
      <cdr:nvCxnSpPr>
        <cdr:cNvPr id="5" name="Straight Arrow Connector 4"/>
        <cdr:cNvCxnSpPr/>
      </cdr:nvCxnSpPr>
      <cdr:spPr>
        <a:xfrm xmlns:a="http://schemas.openxmlformats.org/drawingml/2006/main" flipV="1">
          <a:off x="5410200" y="1371600"/>
          <a:ext cx="838200" cy="152400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0.58333</cdr:x>
      <cdr:y>0.62294</cdr:y>
    </cdr:from>
    <cdr:to>
      <cdr:x>0.69444</cdr:x>
      <cdr:y>0.72396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800600" y="2819400"/>
          <a:ext cx="9144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Dig into reading</a:t>
          </a:r>
        </a:p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F2C8BB-B15E-45B6-8717-1CB4A336573A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6DCBB-234B-4079-970C-121026302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171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D67F-DFCD-45AA-93BD-52D1EEC7742A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E8F3-9393-4096-B722-1F3942B72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27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D67F-DFCD-45AA-93BD-52D1EEC7742A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E8F3-9393-4096-B722-1F3942B72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565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D67F-DFCD-45AA-93BD-52D1EEC7742A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E8F3-9393-4096-B722-1F3942B72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40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D67F-DFCD-45AA-93BD-52D1EEC7742A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E8F3-9393-4096-B722-1F3942B72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365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D67F-DFCD-45AA-93BD-52D1EEC7742A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E8F3-9393-4096-B722-1F3942B72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787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D67F-DFCD-45AA-93BD-52D1EEC7742A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E8F3-9393-4096-B722-1F3942B72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08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D67F-DFCD-45AA-93BD-52D1EEC7742A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E8F3-9393-4096-B722-1F3942B72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61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D67F-DFCD-45AA-93BD-52D1EEC7742A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E8F3-9393-4096-B722-1F3942B72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103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D67F-DFCD-45AA-93BD-52D1EEC7742A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E8F3-9393-4096-B722-1F3942B72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62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D67F-DFCD-45AA-93BD-52D1EEC7742A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E8F3-9393-4096-B722-1F3942B72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881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D67F-DFCD-45AA-93BD-52D1EEC7742A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E8F3-9393-4096-B722-1F3942B72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58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4D67F-DFCD-45AA-93BD-52D1EEC7742A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7E8F3-9393-4096-B722-1F3942B72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72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Year in review</a:t>
            </a:r>
          </a:p>
          <a:p>
            <a:r>
              <a:rPr lang="en-US" dirty="0" smtClean="0"/>
              <a:t>(Aug 2012 – Aug 2013)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-16933"/>
            <a:ext cx="6324600" cy="4743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377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/>
              <a:t>Events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5410200" cy="4038601"/>
          </a:xfrm>
        </p:spPr>
        <p:txBody>
          <a:bodyPr/>
          <a:lstStyle/>
          <a:p>
            <a:r>
              <a:rPr lang="en-US" dirty="0" smtClean="0"/>
              <a:t>11 displaying events</a:t>
            </a:r>
          </a:p>
          <a:p>
            <a:r>
              <a:rPr lang="en-US" dirty="0" smtClean="0"/>
              <a:t>14 boxes of support from LEGO</a:t>
            </a:r>
          </a:p>
          <a:p>
            <a:r>
              <a:rPr lang="en-US" dirty="0" smtClean="0"/>
              <a:t>16 Participating members</a:t>
            </a:r>
          </a:p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5048757"/>
              </p:ext>
            </p:extLst>
          </p:nvPr>
        </p:nvGraphicFramePr>
        <p:xfrm>
          <a:off x="228600" y="380376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4600" y="3812227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Sources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24600" y="48006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Go Matt for participating in all but </a:t>
            </a:r>
            <a:r>
              <a:rPr lang="en-US" sz="2400" i="1" dirty="0" err="1" smtClean="0"/>
              <a:t>brickfair</a:t>
            </a:r>
            <a:r>
              <a:rPr lang="en-US" sz="2400" i="1" dirty="0" smtClean="0"/>
              <a:t>!</a:t>
            </a:r>
            <a:endParaRPr lang="en-US" sz="24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5943600" y="1371600"/>
            <a:ext cx="2819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Kidsfest</a:t>
            </a:r>
            <a:r>
              <a:rPr lang="en-US" sz="1600" dirty="0" smtClean="0"/>
              <a:t>, Great Wall, father &amp; son party, boy scout challenges, after school classes, FIRST robotics, </a:t>
            </a:r>
            <a:r>
              <a:rPr lang="en-US" sz="1600" dirty="0" err="1" smtClean="0"/>
              <a:t>Internation</a:t>
            </a:r>
            <a:r>
              <a:rPr lang="en-US" sz="1600" dirty="0" smtClean="0"/>
              <a:t> Children’s festival, Dig Into Reading, PA Trolley Museum, Barnes &amp;Noble release event, and </a:t>
            </a:r>
            <a:r>
              <a:rPr lang="en-US" sz="1600" dirty="0" err="1" smtClean="0"/>
              <a:t>Brickfair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05691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Details from the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intarwebz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943600" cy="2514599"/>
          </a:xfrm>
        </p:spPr>
        <p:txBody>
          <a:bodyPr/>
          <a:lstStyle/>
          <a:p>
            <a:r>
              <a:rPr lang="en-US" dirty="0" smtClean="0"/>
              <a:t>1,362 unique visitors</a:t>
            </a:r>
          </a:p>
          <a:p>
            <a:r>
              <a:rPr lang="en-US" dirty="0" smtClean="0"/>
              <a:t>49 registered users</a:t>
            </a:r>
          </a:p>
          <a:p>
            <a:r>
              <a:rPr lang="en-US" dirty="0" smtClean="0"/>
              <a:t>347 </a:t>
            </a:r>
            <a:r>
              <a:rPr lang="en-US" dirty="0" err="1" smtClean="0"/>
              <a:t>flickr</a:t>
            </a:r>
            <a:r>
              <a:rPr lang="en-US" dirty="0" smtClean="0"/>
              <a:t> photos from 10 people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990368"/>
              </p:ext>
            </p:extLst>
          </p:nvPr>
        </p:nvGraphicFramePr>
        <p:xfrm>
          <a:off x="4847883" y="4114800"/>
          <a:ext cx="2928750" cy="24050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4625"/>
                <a:gridCol w="1376363"/>
                <a:gridCol w="688881"/>
                <a:gridCol w="688881"/>
              </a:tblGrid>
              <a:tr h="340631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Sources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644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  Direct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1,657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0644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 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google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1,330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29%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0644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  facebook.com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0644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  mail.live.com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361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0644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  fcgate.fcasd.edu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0644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  crowkillers.com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0644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  sixf00t4.com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0644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 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bing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0644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  en.wikipedia.org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0644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  flickr.com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cxnSp>
        <p:nvCxnSpPr>
          <p:cNvPr id="9" name="Straight Arrow Connector 8"/>
          <p:cNvCxnSpPr>
            <a:stCxn id="10" idx="2"/>
          </p:cNvCxnSpPr>
          <p:nvPr/>
        </p:nvCxnSpPr>
        <p:spPr>
          <a:xfrm flipH="1">
            <a:off x="6096000" y="3005667"/>
            <a:ext cx="1676400" cy="23283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972300" y="2359336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Greg checking his email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149453"/>
              </p:ext>
            </p:extLst>
          </p:nvPr>
        </p:nvGraphicFramePr>
        <p:xfrm>
          <a:off x="1447800" y="4114800"/>
          <a:ext cx="2692400" cy="24098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200"/>
                <a:gridCol w="2222500"/>
                <a:gridCol w="266700"/>
              </a:tblGrid>
              <a:tr h="31432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Keywords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(not provided)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542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steel city lug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487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cache:http://www.steelcitylug.com/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steelcitylug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http://steelcitylug.com/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www.steelcitylug.com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lego creator expert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pittsburgh lug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lego pittsburgh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pittsburgh lug lego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665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8648215"/>
              </p:ext>
            </p:extLst>
          </p:nvPr>
        </p:nvGraphicFramePr>
        <p:xfrm>
          <a:off x="6781800" y="152400"/>
          <a:ext cx="2057400" cy="6556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</a:tblGrid>
              <a:tr h="229326"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 smtClean="0">
                          <a:solidFill>
                            <a:schemeClr val="tx1"/>
                          </a:solidFill>
                        </a:rPr>
                        <a:t>Post count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 smtClean="0">
                          <a:solidFill>
                            <a:schemeClr val="tx1"/>
                          </a:solidFill>
                        </a:rPr>
                        <a:t>Name </a:t>
                      </a:r>
                      <a:endParaRPr lang="en-US" sz="11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29326">
                <a:tc>
                  <a:txBody>
                    <a:bodyPr/>
                    <a:lstStyle/>
                    <a:p>
                      <a:pPr algn="r"/>
                      <a:r>
                        <a:rPr lang="en-US" sz="800" dirty="0"/>
                        <a:t>765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Josh</a:t>
                      </a:r>
                    </a:p>
                  </a:txBody>
                  <a:tcPr anchor="ctr"/>
                </a:tc>
              </a:tr>
              <a:tr h="229326">
                <a:tc>
                  <a:txBody>
                    <a:bodyPr/>
                    <a:lstStyle/>
                    <a:p>
                      <a:pPr algn="r"/>
                      <a:r>
                        <a:rPr lang="en-US" sz="800" dirty="0"/>
                        <a:t>437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Gregory Schubert</a:t>
                      </a:r>
                    </a:p>
                  </a:txBody>
                  <a:tcPr anchor="ctr"/>
                </a:tc>
              </a:tr>
              <a:tr h="229326">
                <a:tc>
                  <a:txBody>
                    <a:bodyPr/>
                    <a:lstStyle/>
                    <a:p>
                      <a:pPr algn="r"/>
                      <a:r>
                        <a:rPr lang="en-US" sz="800" dirty="0"/>
                        <a:t>419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Matt Redfield</a:t>
                      </a:r>
                    </a:p>
                  </a:txBody>
                  <a:tcPr anchor="ctr"/>
                </a:tc>
              </a:tr>
              <a:tr h="229326">
                <a:tc>
                  <a:txBody>
                    <a:bodyPr/>
                    <a:lstStyle/>
                    <a:p>
                      <a:pPr algn="r"/>
                      <a:r>
                        <a:rPr lang="en-US" sz="800" dirty="0"/>
                        <a:t>365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Tim</a:t>
                      </a:r>
                    </a:p>
                  </a:txBody>
                  <a:tcPr anchor="ctr"/>
                </a:tc>
              </a:tr>
              <a:tr h="229326">
                <a:tc>
                  <a:txBody>
                    <a:bodyPr/>
                    <a:lstStyle/>
                    <a:p>
                      <a:pPr algn="r"/>
                      <a:r>
                        <a:rPr lang="en-US" sz="800" dirty="0"/>
                        <a:t>119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Evan</a:t>
                      </a:r>
                    </a:p>
                  </a:txBody>
                  <a:tcPr anchor="ctr"/>
                </a:tc>
              </a:tr>
              <a:tr h="229326">
                <a:tc>
                  <a:txBody>
                    <a:bodyPr/>
                    <a:lstStyle/>
                    <a:p>
                      <a:pPr algn="r"/>
                      <a:r>
                        <a:rPr lang="en-US" sz="800" dirty="0"/>
                        <a:t>107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Doug</a:t>
                      </a:r>
                    </a:p>
                  </a:txBody>
                  <a:tcPr anchor="ctr"/>
                </a:tc>
              </a:tr>
              <a:tr h="229326">
                <a:tc>
                  <a:txBody>
                    <a:bodyPr/>
                    <a:lstStyle/>
                    <a:p>
                      <a:pPr algn="r"/>
                      <a:r>
                        <a:rPr lang="en-US" sz="800" dirty="0"/>
                        <a:t>87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Dan W.</a:t>
                      </a:r>
                    </a:p>
                  </a:txBody>
                  <a:tcPr anchor="ctr"/>
                </a:tc>
              </a:tr>
              <a:tr h="229326">
                <a:tc>
                  <a:txBody>
                    <a:bodyPr/>
                    <a:lstStyle/>
                    <a:p>
                      <a:pPr algn="r"/>
                      <a:r>
                        <a:rPr lang="en-US" sz="800" dirty="0"/>
                        <a:t>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Andrew W. Huntley II</a:t>
                      </a:r>
                    </a:p>
                  </a:txBody>
                  <a:tcPr anchor="ctr"/>
                </a:tc>
              </a:tr>
              <a:tr h="229326">
                <a:tc>
                  <a:txBody>
                    <a:bodyPr/>
                    <a:lstStyle/>
                    <a:p>
                      <a:pPr algn="r"/>
                      <a:r>
                        <a:rPr lang="en-US" sz="800" dirty="0"/>
                        <a:t>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Rich Millich</a:t>
                      </a:r>
                    </a:p>
                  </a:txBody>
                  <a:tcPr anchor="ctr"/>
                </a:tc>
              </a:tr>
              <a:tr h="229326">
                <a:tc>
                  <a:txBody>
                    <a:bodyPr/>
                    <a:lstStyle/>
                    <a:p>
                      <a:pPr algn="r"/>
                      <a:r>
                        <a:rPr lang="en-US" sz="800" dirty="0"/>
                        <a:t>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Laura</a:t>
                      </a:r>
                    </a:p>
                  </a:txBody>
                  <a:tcPr anchor="ctr"/>
                </a:tc>
              </a:tr>
              <a:tr h="229326">
                <a:tc>
                  <a:txBody>
                    <a:bodyPr/>
                    <a:lstStyle/>
                    <a:p>
                      <a:pPr algn="r"/>
                      <a:r>
                        <a:rPr lang="en-US" sz="800" dirty="0"/>
                        <a:t>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Paul </a:t>
                      </a:r>
                      <a:r>
                        <a:rPr lang="en-US" sz="800" dirty="0" err="1"/>
                        <a:t>Boratko</a:t>
                      </a:r>
                      <a:endParaRPr lang="en-US" sz="800" dirty="0"/>
                    </a:p>
                  </a:txBody>
                  <a:tcPr anchor="ctr"/>
                </a:tc>
              </a:tr>
              <a:tr h="229326">
                <a:tc>
                  <a:txBody>
                    <a:bodyPr/>
                    <a:lstStyle/>
                    <a:p>
                      <a:pPr algn="r"/>
                      <a:r>
                        <a:rPr lang="en-US" sz="800" dirty="0"/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Christian</a:t>
                      </a:r>
                    </a:p>
                  </a:txBody>
                  <a:tcPr anchor="ctr"/>
                </a:tc>
              </a:tr>
              <a:tr h="229326">
                <a:tc>
                  <a:txBody>
                    <a:bodyPr/>
                    <a:lstStyle/>
                    <a:p>
                      <a:pPr algn="r"/>
                      <a:r>
                        <a:rPr lang="en-US" sz="800" dirty="0"/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RJ Thompson</a:t>
                      </a:r>
                    </a:p>
                  </a:txBody>
                  <a:tcPr anchor="ctr"/>
                </a:tc>
              </a:tr>
              <a:tr h="229326">
                <a:tc>
                  <a:txBody>
                    <a:bodyPr/>
                    <a:lstStyle/>
                    <a:p>
                      <a:pPr algn="r"/>
                      <a:r>
                        <a:rPr lang="en-US" sz="800" dirty="0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Dan </a:t>
                      </a:r>
                      <a:r>
                        <a:rPr lang="en-US" sz="800" dirty="0" err="1"/>
                        <a:t>Efran</a:t>
                      </a:r>
                      <a:endParaRPr lang="en-US" sz="800" dirty="0"/>
                    </a:p>
                  </a:txBody>
                  <a:tcPr anchor="ctr"/>
                </a:tc>
              </a:tr>
              <a:tr h="229326">
                <a:tc>
                  <a:txBody>
                    <a:bodyPr/>
                    <a:lstStyle/>
                    <a:p>
                      <a:pPr algn="r"/>
                      <a:r>
                        <a:rPr lang="en-US" sz="800" dirty="0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Jonathan</a:t>
                      </a:r>
                    </a:p>
                  </a:txBody>
                  <a:tcPr anchor="ctr"/>
                </a:tc>
              </a:tr>
              <a:tr h="229326">
                <a:tc>
                  <a:txBody>
                    <a:bodyPr/>
                    <a:lstStyle/>
                    <a:p>
                      <a:pPr algn="r"/>
                      <a:r>
                        <a:rPr lang="en-US" sz="8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David Bacon</a:t>
                      </a:r>
                    </a:p>
                  </a:txBody>
                  <a:tcPr anchor="ctr"/>
                </a:tc>
              </a:tr>
              <a:tr h="229326">
                <a:tc>
                  <a:txBody>
                    <a:bodyPr/>
                    <a:lstStyle/>
                    <a:p>
                      <a:pPr algn="r"/>
                      <a:r>
                        <a:rPr lang="en-US" sz="8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Benjamin C Good</a:t>
                      </a:r>
                    </a:p>
                  </a:txBody>
                  <a:tcPr anchor="ctr"/>
                </a:tc>
              </a:tr>
              <a:tr h="229326">
                <a:tc>
                  <a:txBody>
                    <a:bodyPr/>
                    <a:lstStyle/>
                    <a:p>
                      <a:pPr algn="r"/>
                      <a:r>
                        <a:rPr lang="en-US" sz="8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Will McDine</a:t>
                      </a:r>
                    </a:p>
                  </a:txBody>
                  <a:tcPr anchor="ctr"/>
                </a:tc>
              </a:tr>
              <a:tr h="229326">
                <a:tc>
                  <a:txBody>
                    <a:bodyPr/>
                    <a:lstStyle/>
                    <a:p>
                      <a:pPr algn="r"/>
                      <a:r>
                        <a:rPr lang="en-US" sz="8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Nancy Carlson</a:t>
                      </a:r>
                    </a:p>
                  </a:txBody>
                  <a:tcPr anchor="ctr"/>
                </a:tc>
              </a:tr>
              <a:tr h="229326">
                <a:tc>
                  <a:txBody>
                    <a:bodyPr/>
                    <a:lstStyle/>
                    <a:p>
                      <a:pPr algn="r"/>
                      <a:r>
                        <a:rPr lang="en-US" sz="8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Susan</a:t>
                      </a:r>
                    </a:p>
                  </a:txBody>
                  <a:tcPr anchor="ctr"/>
                </a:tc>
              </a:tr>
              <a:tr h="229326">
                <a:tc>
                  <a:txBody>
                    <a:bodyPr/>
                    <a:lstStyle/>
                    <a:p>
                      <a:pPr algn="r"/>
                      <a:r>
                        <a:rPr lang="en-US" sz="8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Gary Harding</a:t>
                      </a:r>
                    </a:p>
                  </a:txBody>
                  <a:tcPr anchor="ctr"/>
                </a:tc>
              </a:tr>
              <a:tr h="229326">
                <a:tc>
                  <a:txBody>
                    <a:bodyPr/>
                    <a:lstStyle/>
                    <a:p>
                      <a:pPr algn="r"/>
                      <a:r>
                        <a:rPr lang="en-US" sz="8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mattheas</a:t>
                      </a:r>
                    </a:p>
                  </a:txBody>
                  <a:tcPr anchor="ctr"/>
                </a:tc>
              </a:tr>
              <a:tr h="229326">
                <a:tc>
                  <a:txBody>
                    <a:bodyPr/>
                    <a:lstStyle/>
                    <a:p>
                      <a:pPr algn="r"/>
                      <a:r>
                        <a:rPr lang="en-US" sz="8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Jason Burik</a:t>
                      </a:r>
                    </a:p>
                  </a:txBody>
                  <a:tcPr anchor="ctr"/>
                </a:tc>
              </a:tr>
              <a:tr h="229326">
                <a:tc>
                  <a:txBody>
                    <a:bodyPr/>
                    <a:lstStyle/>
                    <a:p>
                      <a:pPr algn="r"/>
                      <a:r>
                        <a:rPr lang="en-US" sz="8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Jacob Savage</a:t>
                      </a:r>
                    </a:p>
                  </a:txBody>
                  <a:tcPr anchor="ctr"/>
                </a:tc>
              </a:tr>
              <a:tr h="229326">
                <a:tc>
                  <a:txBody>
                    <a:bodyPr/>
                    <a:lstStyle/>
                    <a:p>
                      <a:pPr algn="r"/>
                      <a:r>
                        <a:rPr lang="en-US" sz="8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Dan Brown</a:t>
                      </a:r>
                    </a:p>
                  </a:txBody>
                  <a:tcPr anchor="ctr"/>
                </a:tc>
              </a:tr>
              <a:tr h="229326">
                <a:tc>
                  <a:txBody>
                    <a:bodyPr/>
                    <a:lstStyle/>
                    <a:p>
                      <a:pPr algn="r"/>
                      <a:r>
                        <a:rPr lang="en-US" sz="8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Michael Long</a:t>
                      </a:r>
                    </a:p>
                  </a:txBody>
                  <a:tcPr anchor="ctr"/>
                </a:tc>
              </a:tr>
              <a:tr h="229326">
                <a:tc>
                  <a:txBody>
                    <a:bodyPr/>
                    <a:lstStyle/>
                    <a:p>
                      <a:pPr algn="r"/>
                      <a:r>
                        <a:rPr lang="en-US" sz="8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James </a:t>
                      </a:r>
                      <a:r>
                        <a:rPr lang="en-US" sz="800" dirty="0" err="1"/>
                        <a:t>Catagnus</a:t>
                      </a:r>
                      <a:endParaRPr lang="en-US" sz="8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1011535"/>
            <a:ext cx="358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26 active users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2,628 posts in 176 topics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5040833"/>
              </p:ext>
            </p:extLst>
          </p:nvPr>
        </p:nvGraphicFramePr>
        <p:xfrm>
          <a:off x="457200" y="2190929"/>
          <a:ext cx="6248400" cy="4438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2438400" y="88205"/>
            <a:ext cx="36159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Forum Stats</a:t>
            </a:r>
            <a:endParaRPr 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9021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4409</TotalTime>
  <Words>296</Words>
  <Application>Microsoft Office PowerPoint</Application>
  <PresentationFormat>On-screen Show (4:3)</PresentationFormat>
  <Paragraphs>147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Events</vt:lpstr>
      <vt:lpstr>Details from the intarwebz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</dc:creator>
  <cp:lastModifiedBy>Josh</cp:lastModifiedBy>
  <cp:revision>21</cp:revision>
  <dcterms:created xsi:type="dcterms:W3CDTF">2013-08-19T20:26:44Z</dcterms:created>
  <dcterms:modified xsi:type="dcterms:W3CDTF">2013-08-22T21:56:34Z</dcterms:modified>
</cp:coreProperties>
</file>